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404" r:id="rId33"/>
    <p:sldId id="381" r:id="rId34"/>
    <p:sldId id="385" r:id="rId35"/>
    <p:sldId id="400" r:id="rId36"/>
    <p:sldId id="396" r:id="rId37"/>
    <p:sldId id="397" r:id="rId38"/>
    <p:sldId id="398" r:id="rId39"/>
    <p:sldId id="399" r:id="rId40"/>
    <p:sldId id="401" r:id="rId41"/>
    <p:sldId id="403" r:id="rId42"/>
    <p:sldId id="4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8/27/24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137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3858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700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8D14-8832-DF41-947D-844CDF8529FC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6A3-F334-7D49-986D-606A16132BA9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E114-51F1-B548-A18A-A14BFCBCE5A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FE8-7614-D44E-9BDE-C5782E13FC7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DABC-C9F0-2141-A90A-CCF000F82EBD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E799-1118-124B-932B-30F2A723EC1A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161F-BF6F-0742-966E-4B851E66FE99}" type="datetime1">
              <a:rPr lang="en-PH" smtClean="0"/>
              <a:t>8/27/24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B5D0-CCE9-FE4E-8DFE-F5F9DB7FDB34}" type="datetime1">
              <a:rPr lang="en-PH" smtClean="0"/>
              <a:t>8/27/24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A901-DC8E-8E48-B880-AEEBABDFBB10}" type="datetime1">
              <a:rPr lang="en-PH" smtClean="0"/>
              <a:t>8/27/24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A318-3FF7-6446-8E0D-924D6FCFCC70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43D-13C0-0B49-B137-1E4C49E21D28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FCDC-EC03-AE45-8CD5-3BE5C70A9E61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8638D-AA4F-EFCC-E7A9-F32E69E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25D1-6801-84BD-B4CE-61C724A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E9EEE-5881-3E85-8E27-BF7FA41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C001-D81B-0398-848F-9D8283EE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5D9146-4598-4D5D-F713-8FE31D82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40BA-7DCB-C155-D407-CEE5E00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456224" y="4230540"/>
            <a:ext cx="147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The sum of squared errors</a:t>
            </a:r>
            <a:r>
              <a:rPr lang="en-US" sz="2100" b="1" dirty="0">
                <a:solidFill>
                  <a:srgbClr val="7030A0"/>
                </a:solidFill>
              </a:rPr>
              <a:t>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EFE8-C40E-D4B9-848D-74E09119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066" y="3221917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</a:t>
            </a:r>
            <a:r>
              <a:rPr lang="en-PH" sz="3000" b="1" dirty="0">
                <a:solidFill>
                  <a:srgbClr val="00B050"/>
                </a:solidFill>
              </a:rPr>
              <a:t>minimum of a function</a:t>
            </a:r>
            <a:r>
              <a:rPr lang="en-PH" sz="3000" dirty="0"/>
              <a:t>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CF144-2C13-1CB2-4A0B-A7655D4A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4" y="124398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D79C6-3283-BB22-C87B-98AA9D8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80" y="34138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Going down a valley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865E8-0DC3-F536-8703-886113BB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82" y="1327999"/>
            <a:ext cx="7286177" cy="48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459205" y="1269102"/>
            <a:ext cx="303794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ea typeface="Cambria Math" panose="02040503050406030204" pitchFamily="18" charset="0"/>
              </a:rPr>
              <a:t>When going down a valley, </a:t>
            </a:r>
          </a:p>
          <a:p>
            <a:endParaRPr lang="en-US" sz="2100" b="1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70C0"/>
                </a:solidFill>
                <a:ea typeface="Cambria Math" panose="02040503050406030204" pitchFamily="18" charset="0"/>
              </a:rPr>
              <a:t>m (slope)</a:t>
            </a:r>
            <a:r>
              <a:rPr lang="en-US" sz="2100" dirty="0">
                <a:ea typeface="Cambria Math" panose="02040503050406030204" pitchFamily="18" charset="0"/>
              </a:rPr>
              <a:t> is the current position of the person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(partial derivative) </a:t>
            </a:r>
            <a:r>
              <a:rPr lang="en-US" sz="2100" dirty="0">
                <a:ea typeface="Cambria Math" panose="02040503050406030204" pitchFamily="18" charset="0"/>
              </a:rPr>
              <a:t>is the steepness of the slope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 (Learning Rate)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is the speed at which the person moves</a:t>
            </a:r>
          </a:p>
          <a:p>
            <a:endParaRPr lang="en-US" sz="2100" dirty="0"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</a:t>
            </a:r>
            <a:r>
              <a:rPr lang="en-US" sz="2100" b="1" dirty="0">
                <a:ea typeface="Cambria Math" panose="02040503050406030204" pitchFamily="18" charset="0"/>
              </a:rPr>
              <a:t> x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be the size of the steps the person will take</a:t>
            </a:r>
            <a:endParaRPr lang="en-PH" sz="2100" dirty="0"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2CAF0A-9271-9E1F-A9D0-A50CBA9B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16C0E1-A087-72A5-BFDE-5942D0A4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953590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/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BBA48-F8D1-E574-C2C5-34B05A0B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6634A-86A9-1E68-BA59-B38EF7BC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86794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/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/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F441D-BCD7-AF5C-4C94-50C4356C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7732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/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A95D1-AEA1-3446-0B3A-9A0EC193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4295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2495</TotalTime>
  <Words>2347</Words>
  <Application>Microsoft Macintosh PowerPoint</Application>
  <PresentationFormat>Widescreen</PresentationFormat>
  <Paragraphs>604</Paragraphs>
  <Slides>39</Slides>
  <Notes>39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Loss Function</vt:lpstr>
      <vt:lpstr>Finding the Best Fit Regression Line</vt:lpstr>
      <vt:lpstr>PowerPoint Presentation</vt:lpstr>
      <vt:lpstr>Gradient Descent</vt:lpstr>
      <vt:lpstr>Going down a valley</vt:lpstr>
      <vt:lpstr>Gradient Descent</vt:lpstr>
      <vt:lpstr>PowerPoint Presentation</vt:lpstr>
      <vt:lpstr>Gradient Descent</vt:lpstr>
      <vt:lpstr>Gradient Descent</vt:lpstr>
      <vt:lpstr>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535</cp:revision>
  <dcterms:created xsi:type="dcterms:W3CDTF">2022-05-11T03:47:05Z</dcterms:created>
  <dcterms:modified xsi:type="dcterms:W3CDTF">2024-08-27T00:37:50Z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cc2cc8e5-6ceb-4ff4-bda9-8296ca361659</vt:lpwstr>
  </property>
  <property fmtid="{D5CDD505-2E9C-101B-9397-08002B2CF9AE}" pid="9" name="MSIP_Label_8a813f4b-519a-4481-a498-85770f517757_ContentBits">
    <vt:lpwstr>0</vt:lpwstr>
  </property>
</Properties>
</file>